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4" r:id="rId15"/>
    <p:sldId id="270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A2C9F4-1D4E-4FC3-8120-3C7FAE086025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905A05-0769-4E2F-9BCB-DB4DE69F16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152128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ICICT – Instituto de Comunicação e Informação Científica e Tecnológica em Saúde. Centro de estudos FIOCRUZ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488832" cy="3240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Seminário Deficiência, funcionalidade e acessibilidade: implicações para os direitos à comunicação, informação e saúde.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rgbClr val="002060"/>
                </a:solidFill>
              </a:rPr>
              <a:t>Direito das </a:t>
            </a:r>
            <a:r>
              <a:rPr lang="pt-BR" sz="2800" dirty="0" smtClean="0">
                <a:solidFill>
                  <a:srgbClr val="FF0000"/>
                </a:solidFill>
              </a:rPr>
              <a:t>Pessoas com Deficiência</a:t>
            </a:r>
            <a:r>
              <a:rPr lang="pt-BR" sz="2800" dirty="0" smtClean="0">
                <a:solidFill>
                  <a:srgbClr val="002060"/>
                </a:solidFill>
              </a:rPr>
              <a:t>: desafios e perspectivas para a formação e assistência em saúde</a:t>
            </a:r>
          </a:p>
          <a:p>
            <a:pPr algn="just"/>
            <a:r>
              <a:rPr lang="pt-BR" sz="2200" dirty="0" err="1" smtClean="0">
                <a:solidFill>
                  <a:srgbClr val="002060"/>
                </a:solidFill>
              </a:rPr>
              <a:t>Profa</a:t>
            </a:r>
            <a:r>
              <a:rPr lang="pt-BR" sz="2200" dirty="0" smtClean="0">
                <a:solidFill>
                  <a:srgbClr val="002060"/>
                </a:solidFill>
              </a:rPr>
              <a:t>. Dra. Luiza Santos Moreira da Costa </a:t>
            </a:r>
          </a:p>
          <a:p>
            <a:pPr algn="just"/>
            <a:r>
              <a:rPr lang="pt-BR" sz="2200" dirty="0" smtClean="0">
                <a:solidFill>
                  <a:srgbClr val="002060"/>
                </a:solidFill>
              </a:rPr>
              <a:t>Instituto de Saúde Coletiva </a:t>
            </a:r>
          </a:p>
          <a:p>
            <a:pPr algn="just"/>
            <a:r>
              <a:rPr lang="pt-BR" sz="2200" dirty="0" smtClean="0">
                <a:solidFill>
                  <a:srgbClr val="002060"/>
                </a:solidFill>
              </a:rPr>
              <a:t>Universidade Federal Fluminense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7814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8957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17032"/>
            <a:ext cx="32956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38500"/>
            <a:ext cx="50768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1338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1338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3609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http://www.bengalalegal.com/sites/default/files/prancha-com-simbolos-pcs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8865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s://encrypted-tbn1.gstatic.com/images?q=tbn:ANd9GcQMF9KkssIKCRWAE7IgFDs-07eDMvYRQx-RurUZFv2ANp2vmE5pN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ço Reservado para Conteúdo 3" descr="http://www.aptomed.com.br/userfiles/image/Picture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93096"/>
            <a:ext cx="2115312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aramedia.com/keyGuardBlackL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20688"/>
            <a:ext cx="5400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://3.bp.blogspot.com/-Ml1A1fFiuTw/Uic3hwKAtFI/AAAAAAAAAEI/gAGVQESiac8/s1600/estabilizador+de+punho+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1703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1124744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“Toda pessoa pode ser um agente de violação dos direitos humanos e raramente sabe que está cometendo um ato de discriminação, principalmente contra as pessoas com deficiência, em razão do usual desconhecimento do tema pela população de um modo geral. Por isso, a necessidade de conscientização” (A Convenção sobre os Direitos das Pessoas com Deficiência Comentada, 2008, p.42).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86058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275856" y="5517232"/>
            <a:ext cx="287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luiza.costa.psi@gmail.com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Disponibilizadas, mas não utilizadas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Muitas formas de adequação da informação às PCD estão atualmente disponíveis, apesar de muito pouco ou nada utilizadas pelas emissoras de televisão, editora de livros, conferencistas e outros, pois permanecem desconhecidas pelas pessoas em geral</a:t>
            </a:r>
            <a:endParaRPr lang="pt-B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Convenção sobre os Direitos das Pessoas com Deficiência (ONU, 2008)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Artigo 25 – Saúde</a:t>
            </a:r>
          </a:p>
          <a:p>
            <a:pPr>
              <a:buNone/>
            </a:pPr>
            <a:r>
              <a:rPr lang="pt-BR" sz="2400" dirty="0" smtClean="0"/>
              <a:t>Assegurar às PCD o acesso a serviços de saúde </a:t>
            </a:r>
            <a:r>
              <a:rPr lang="pt-BR" sz="2400" dirty="0" smtClean="0">
                <a:solidFill>
                  <a:srgbClr val="FF0000"/>
                </a:solidFill>
              </a:rPr>
              <a:t>incluindo</a:t>
            </a:r>
            <a:r>
              <a:rPr lang="pt-BR" sz="2400" dirty="0" smtClean="0"/>
              <a:t> os serviços de reabilitação.</a:t>
            </a:r>
          </a:p>
          <a:p>
            <a:pPr>
              <a:buNone/>
            </a:pPr>
            <a:r>
              <a:rPr lang="pt-BR" sz="2400" dirty="0" smtClean="0"/>
              <a:t>Os profissionais de saúde devem dispensar às PCD a </a:t>
            </a:r>
            <a:r>
              <a:rPr lang="pt-BR" sz="2400" dirty="0" smtClean="0">
                <a:solidFill>
                  <a:srgbClr val="FF0000"/>
                </a:solidFill>
              </a:rPr>
              <a:t>mesma qualidade de serviços </a:t>
            </a:r>
            <a:r>
              <a:rPr lang="pt-BR" sz="2400" dirty="0" smtClean="0"/>
              <a:t>dispensada às demais pessoas </a:t>
            </a:r>
          </a:p>
          <a:p>
            <a:pPr>
              <a:buNone/>
            </a:pPr>
            <a:r>
              <a:rPr lang="pt-BR" sz="2400" dirty="0" smtClean="0"/>
              <a:t>Os Estados Partes realizarão atividades de </a:t>
            </a:r>
            <a:r>
              <a:rPr lang="pt-BR" sz="2400" dirty="0" smtClean="0">
                <a:solidFill>
                  <a:srgbClr val="FF0000"/>
                </a:solidFill>
              </a:rPr>
              <a:t>formação</a:t>
            </a:r>
            <a:r>
              <a:rPr lang="pt-BR" sz="2400" dirty="0" smtClean="0"/>
              <a:t> e definirão regas éticas para os setores de saúde público e privado de modo a conscientizar os profissionais de saúde acerca dos direitos humanos, da dignidade, autonomia e das necessidades das PCD.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Política Nacional de Saúde das Pessoas com Deficiência (2002)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Capacitação de recursos humanos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Promover o desenvolvimento de ações conjuntas com o Ministério da Educação e as instituições de ensino superior. Incorporar disciplinas e conteúdos de reabilitação e atenção à saúde das pessoas com deficiência nos currículos de graduação da área da Saúde.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Inclusão da Atenção à Saúde das Pessoas com Deficiência no Curso de Medicina da UFF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2004 – Trabalho de Campo Supervisionado I (Atenção Integral à Saúde das Pessoas com Deficiência)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2007 – Saúde e Sociedade III (Comunicação Competente)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Referenciais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Modelo biopsicossocial de perceber a deficiência;</a:t>
            </a:r>
          </a:p>
          <a:p>
            <a:r>
              <a:rPr lang="pt-BR" dirty="0" smtClean="0"/>
              <a:t>Respeito pela diferença. Pessoas com deficiência como parte da diversidade humana;</a:t>
            </a:r>
          </a:p>
          <a:p>
            <a:r>
              <a:rPr lang="pt-BR" dirty="0" smtClean="0"/>
              <a:t>Pessoas com deficiência vistas no contexto de suas famílias e comunidades;</a:t>
            </a:r>
          </a:p>
          <a:p>
            <a:r>
              <a:rPr lang="pt-BR" dirty="0" smtClean="0"/>
              <a:t>Dimensões do cuidado da saúde de qualidade: medicina</a:t>
            </a:r>
          </a:p>
          <a:p>
            <a:pPr>
              <a:buNone/>
            </a:pPr>
            <a:r>
              <a:rPr lang="pt-BR" dirty="0" smtClean="0"/>
              <a:t>      centrada no paciente; segurança; eficácia; eficiência e equidade;</a:t>
            </a:r>
          </a:p>
          <a:p>
            <a:r>
              <a:rPr lang="pt-BR" dirty="0" smtClean="0"/>
              <a:t>“Nada sobre nós sem nós”.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Conteúdos relacionados à comunicação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Acessibilidade comunicacional</a:t>
            </a:r>
          </a:p>
          <a:p>
            <a:pPr marL="651510" indent="-514350">
              <a:buNone/>
            </a:pPr>
            <a:endParaRPr lang="pt-BR" dirty="0" smtClean="0"/>
          </a:p>
          <a:p>
            <a:pPr marL="651510" indent="-514350">
              <a:buAutoNum type="arabicParenR"/>
            </a:pPr>
            <a:r>
              <a:rPr lang="pt-BR" dirty="0" smtClean="0"/>
              <a:t>Centros de reabilitação: busca de autonomia e independência;</a:t>
            </a:r>
          </a:p>
          <a:p>
            <a:pPr marL="651510" indent="-514350">
              <a:buAutoNum type="arabicParenR"/>
            </a:pPr>
            <a:r>
              <a:rPr lang="pt-BR" dirty="0" smtClean="0"/>
              <a:t>Comunicação com pessoas surdas  oralizadas, bilíngues e usuárias de Libras. Introdução à Libras; intérprete/tradutor de Português/Língua de Sinais; aplicativos; Dificuldades na marcação de consulta e recepção; uso de gestos, expressões faciais; Compreensão de cartazes e de material educativo em saúde.</a:t>
            </a:r>
          </a:p>
          <a:p>
            <a:pPr marL="651510" indent="-514350">
              <a:buNone/>
            </a:pPr>
            <a:endParaRPr lang="pt-BR" dirty="0" smtClean="0"/>
          </a:p>
          <a:p>
            <a:pPr marL="651510" indent="-514350">
              <a:buNone/>
            </a:pPr>
            <a:r>
              <a:rPr lang="pt-BR" dirty="0" smtClean="0"/>
              <a:t> </a:t>
            </a:r>
          </a:p>
          <a:p>
            <a:pPr marL="651510" indent="-514350">
              <a:buAutoNum type="arabicParenR"/>
            </a:pPr>
            <a:endParaRPr lang="pt-B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pt-BR" sz="1600" dirty="0" smtClean="0"/>
              <a:t>3) </a:t>
            </a:r>
            <a:r>
              <a:rPr lang="pt-BR" dirty="0" smtClean="0"/>
              <a:t>Comunicação com pessoas com deficiência motora comprometendo a fala; pranchas de alfabeto ou símbolos pictográficos, uso de voz sintetizada.;</a:t>
            </a:r>
          </a:p>
          <a:p>
            <a:pPr marL="651510" indent="-514350">
              <a:buNone/>
            </a:pPr>
            <a:r>
              <a:rPr lang="pt-BR" sz="1700" dirty="0" smtClean="0"/>
              <a:t>4) </a:t>
            </a:r>
            <a:r>
              <a:rPr lang="pt-BR" dirty="0" smtClean="0"/>
              <a:t>Pacientes cegos e com baixa visão– receitas e pedidos médicos. Tecnologia assistiva e aumentativa; piso podotátil; Cartazes em </a:t>
            </a:r>
            <a:r>
              <a:rPr lang="pt-BR" dirty="0" err="1" smtClean="0"/>
              <a:t>braille</a:t>
            </a:r>
            <a:r>
              <a:rPr lang="pt-BR" dirty="0" smtClean="0"/>
              <a:t>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Etiqueta no atendimento de pessoas com deficiência.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Método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Conversa com pessoas surdas, com sequela de encefalopatia crônica da infância, e cegas;</a:t>
            </a:r>
          </a:p>
          <a:p>
            <a:r>
              <a:rPr lang="pt-BR" dirty="0" smtClean="0"/>
              <a:t>Simulação de atendimento com participação de pessoas surdas e intérpretes de Libras;</a:t>
            </a:r>
          </a:p>
          <a:p>
            <a:r>
              <a:rPr lang="pt-BR" dirty="0" smtClean="0"/>
              <a:t>Leitura de artigos;</a:t>
            </a:r>
          </a:p>
          <a:p>
            <a:r>
              <a:rPr lang="pt-BR" dirty="0" smtClean="0"/>
              <a:t>Aulas práticas de introdução à libras e ao  </a:t>
            </a:r>
            <a:r>
              <a:rPr lang="pt-BR" dirty="0" err="1" smtClean="0"/>
              <a:t>braille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321</TotalTime>
  <Words>582</Words>
  <Application>Microsoft Office PowerPoint</Application>
  <PresentationFormat>Apresentação na tela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Book Antiqua</vt:lpstr>
      <vt:lpstr>Lucida Sans</vt:lpstr>
      <vt:lpstr>Wingdings</vt:lpstr>
      <vt:lpstr>Wingdings 2</vt:lpstr>
      <vt:lpstr>Wingdings 3</vt:lpstr>
      <vt:lpstr>Ápice</vt:lpstr>
      <vt:lpstr>     ICICT – Instituto de Comunicação e Informação Científica e Tecnológica em Saúde. Centro de estudos FIOCRUZ </vt:lpstr>
      <vt:lpstr>Disponibilizadas, mas não utilizadas</vt:lpstr>
      <vt:lpstr>Convenção sobre os Direitos das Pessoas com Deficiência (ONU, 2008)</vt:lpstr>
      <vt:lpstr>Política Nacional de Saúde das Pessoas com Deficiência (2002)</vt:lpstr>
      <vt:lpstr>Inclusão da Atenção à Saúde das Pessoas com Deficiência no Curso de Medicina da UFF</vt:lpstr>
      <vt:lpstr>Referenciais</vt:lpstr>
      <vt:lpstr>Conteúdos relacionados à comunicação</vt:lpstr>
      <vt:lpstr>Apresentação do PowerPoint</vt:lpstr>
      <vt:lpstr>Método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Luiza Santos Moreira</dc:creator>
  <cp:lastModifiedBy>Cristiane Davila Lyra Almeida - Portal</cp:lastModifiedBy>
  <cp:revision>33</cp:revision>
  <dcterms:created xsi:type="dcterms:W3CDTF">2015-12-05T12:12:53Z</dcterms:created>
  <dcterms:modified xsi:type="dcterms:W3CDTF">2015-12-09T17:01:54Z</dcterms:modified>
</cp:coreProperties>
</file>